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058400" cy="7772400"/>
  <p:notesSz cx="9144000" cy="6858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46" y="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FC90-898B-49A0-9F29-886AF52A9C5E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339-83B5-47AA-BB0F-D9D7492CA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9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FC90-898B-49A0-9F29-886AF52A9C5E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339-83B5-47AA-BB0F-D9D7492CA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9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FC90-898B-49A0-9F29-886AF52A9C5E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339-83B5-47AA-BB0F-D9D7492CA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FC90-898B-49A0-9F29-886AF52A9C5E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339-83B5-47AA-BB0F-D9D7492CA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FC90-898B-49A0-9F29-886AF52A9C5E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339-83B5-47AA-BB0F-D9D7492CA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7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FC90-898B-49A0-9F29-886AF52A9C5E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339-83B5-47AA-BB0F-D9D7492CA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5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FC90-898B-49A0-9F29-886AF52A9C5E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339-83B5-47AA-BB0F-D9D7492CA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6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FC90-898B-49A0-9F29-886AF52A9C5E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339-83B5-47AA-BB0F-D9D7492CA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8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FC90-898B-49A0-9F29-886AF52A9C5E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339-83B5-47AA-BB0F-D9D7492CA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3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FC90-898B-49A0-9F29-886AF52A9C5E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339-83B5-47AA-BB0F-D9D7492CA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9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FC90-898B-49A0-9F29-886AF52A9C5E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339-83B5-47AA-BB0F-D9D7492CA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1FC90-898B-49A0-9F29-886AF52A9C5E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50339-83B5-47AA-BB0F-D9D7492CA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9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10058400" cy="7086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10058400" cy="1666028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atin typeface="Bernard MT Condensed" panose="02050806060905020404" pitchFamily="18" charset="0"/>
              </a:rPr>
              <a:t>Who Invented the Airplane?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>
                <a:latin typeface="Candara" panose="020E0502030303020204" pitchFamily="34" charset="0"/>
              </a:rPr>
              <a:t>Cornell </a:t>
            </a:r>
            <a:r>
              <a:rPr lang="en-US" sz="3300" dirty="0">
                <a:latin typeface="Candara" panose="020E0502030303020204" pitchFamily="34" charset="0"/>
              </a:rPr>
              <a:t>University in the Social Network of Early Aviation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092" y="3256611"/>
            <a:ext cx="5867400" cy="2667001"/>
          </a:xfrm>
        </p:spPr>
        <p:txBody>
          <a:bodyPr>
            <a:noAutofit/>
          </a:bodyPr>
          <a:lstStyle/>
          <a:p>
            <a:pPr algn="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</a:rPr>
              <a:t>AIAA is proud to host </a:t>
            </a:r>
            <a:r>
              <a:rPr lang="en-US" sz="2200" b="1" i="1" dirty="0">
                <a:solidFill>
                  <a:schemeClr val="tx1"/>
                </a:solidFill>
                <a:latin typeface="Candara" panose="020E0502030303020204" pitchFamily="34" charset="0"/>
              </a:rPr>
              <a:t>Professor Francis Moon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</a:rPr>
              <a:t>, ASME 2011 Engineer-Historian Awardee and author of "Social Networks in the History of Innovation and Inventions," in a discussion of the role Cornell played in the networks of inventors, engineers, and scientists who contributed to the birth of the world's first flying machines.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040523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Did the Wright Brothers really invent the airplane?</a:t>
            </a:r>
          </a:p>
          <a:p>
            <a:pPr algn="r"/>
            <a:r>
              <a:rPr lang="en-US" sz="2400" b="1" i="1" dirty="0" smtClean="0">
                <a:latin typeface="Candara" panose="020E0502030303020204" pitchFamily="34" charset="0"/>
              </a:rPr>
              <a:t>Could</a:t>
            </a:r>
            <a:r>
              <a:rPr lang="en-US" sz="2400" b="1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the birthplace of US aviation actually be in Hammondsport NY?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5820" y="3505200"/>
            <a:ext cx="3124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Bernard MT Condensed" panose="02050806060905020404" pitchFamily="18" charset="0"/>
              </a:rPr>
              <a:t>Feb. 13, </a:t>
            </a:r>
            <a:r>
              <a:rPr lang="en-US" sz="4500">
                <a:latin typeface="Bernard MT Condensed" panose="02050806060905020404" pitchFamily="18" charset="0"/>
              </a:rPr>
              <a:t>2014 </a:t>
            </a:r>
            <a:r>
              <a:rPr lang="en-US" sz="4500" smtClean="0">
                <a:latin typeface="Bernard MT Condensed" panose="02050806060905020404" pitchFamily="18" charset="0"/>
              </a:rPr>
              <a:t>4:30-5:30PM</a:t>
            </a:r>
            <a:endParaRPr lang="en-US" sz="4500" dirty="0">
              <a:latin typeface="Bernard MT Condensed" panose="02050806060905020404" pitchFamily="18" charset="0"/>
            </a:endParaRPr>
          </a:p>
          <a:p>
            <a:r>
              <a:rPr lang="en-US" sz="4500" dirty="0" smtClean="0">
                <a:latin typeface="Bernard MT Condensed" panose="02050806060905020404" pitchFamily="18" charset="0"/>
              </a:rPr>
              <a:t>PHL </a:t>
            </a:r>
            <a:r>
              <a:rPr lang="en-US" sz="4500" dirty="0">
                <a:latin typeface="Bernard MT Condensed" panose="02050806060905020404" pitchFamily="18" charset="0"/>
              </a:rPr>
              <a:t>101</a:t>
            </a:r>
          </a:p>
        </p:txBody>
      </p:sp>
      <p:pic>
        <p:nvPicPr>
          <p:cNvPr id="1028" name="Picture 4" descr="https://engineering.purdue.edu/aiaa/images/logo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8" y="6322926"/>
            <a:ext cx="9731644" cy="12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2400" y="6546765"/>
            <a:ext cx="57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Questions or concerns? Contact cornellaiaa@gmail.com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330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97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Who Invented the Airplane?  Cornell University in the Social Network of Early Aviation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Xinting Lan</dc:creator>
  <cp:lastModifiedBy>Nanette Peterson</cp:lastModifiedBy>
  <cp:revision>12</cp:revision>
  <dcterms:created xsi:type="dcterms:W3CDTF">2014-02-03T01:59:06Z</dcterms:created>
  <dcterms:modified xsi:type="dcterms:W3CDTF">2014-02-10T17:11:48Z</dcterms:modified>
</cp:coreProperties>
</file>