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ECDF75C-4F27-6A41-B57B-2B64782707EB}">
          <p14:sldIdLst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Ann Kopko" initials="KAK" lastIdx="1" clrIdx="0">
    <p:extLst/>
  </p:cmAuthor>
  <p:cmAuthor id="2" name="Kimberly Ann Kopko" initials="KAK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06" autoAdjust="0"/>
    <p:restoredTop sz="94718" autoAdjust="0"/>
  </p:normalViewPr>
  <p:slideViewPr>
    <p:cSldViewPr>
      <p:cViewPr varScale="1">
        <p:scale>
          <a:sx n="75" d="100"/>
          <a:sy n="75" d="100"/>
        </p:scale>
        <p:origin x="4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11624"/>
    </p:cViewPr>
  </p:sorterViewPr>
  <p:notesViewPr>
    <p:cSldViewPr>
      <p:cViewPr varScale="1">
        <p:scale>
          <a:sx n="102" d="100"/>
          <a:sy n="102" d="100"/>
        </p:scale>
        <p:origin x="352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902E9-418D-45CE-B473-EFE6ED50A8F1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C456B-AACF-468C-AFDA-DEACDBE7D5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8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fld id="{01467034-5540-4036-832B-3F48A8062969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4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fld id="{01467034-5540-4036-832B-3F48A8062969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2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fld id="{01467034-5540-4036-832B-3F48A8062969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7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0386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0386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00750"/>
            <a:ext cx="23145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7999"/>
            <a:ext cx="4040188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7999"/>
            <a:ext cx="4041775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fld id="{01467034-5540-4036-832B-3F48A8062969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228600"/>
            <a:ext cx="9144000" cy="365125"/>
          </a:xfrm>
          <a:prstGeom prst="rect">
            <a:avLst/>
          </a:prstGeom>
        </p:spPr>
        <p:txBody>
          <a:bodyPr/>
          <a:lstStyle/>
          <a:p>
            <a:fld id="{01467034-5540-4036-832B-3F48A8062969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61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8229600" cy="284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272212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59369"/>
            <a:ext cx="2438400" cy="752592"/>
          </a:xfrm>
          <a:prstGeom prst="rect">
            <a:avLst/>
          </a:prstGeom>
        </p:spPr>
      </p:pic>
      <p:pic>
        <p:nvPicPr>
          <p:cNvPr id="8" name="Picture 1" descr="Description: Description: Description: Description: Description: Description: Description: Description: Description: Description: Description: Description: Description: Description: Description: cid:image001.png@01CC66F0.C9167C6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398" y="6348470"/>
            <a:ext cx="2734401" cy="15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44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4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CTR Template">
  <a:themeElements>
    <a:clrScheme name="Custom 10">
      <a:dk1>
        <a:srgbClr val="FFFFFF"/>
      </a:dk1>
      <a:lt1>
        <a:srgbClr val="FFFFFF"/>
      </a:lt1>
      <a:dk2>
        <a:srgbClr val="0F243D"/>
      </a:dk2>
      <a:lt2>
        <a:srgbClr val="0F243D"/>
      </a:lt2>
      <a:accent1>
        <a:srgbClr val="4BA79C"/>
      </a:accent1>
      <a:accent2>
        <a:srgbClr val="BEB632"/>
      </a:accent2>
      <a:accent3>
        <a:srgbClr val="B31B1B"/>
      </a:accent3>
      <a:accent4>
        <a:srgbClr val="7D6A55"/>
      </a:accent4>
      <a:accent5>
        <a:srgbClr val="4BA79C"/>
      </a:accent5>
      <a:accent6>
        <a:srgbClr val="BEB632"/>
      </a:accent6>
      <a:hlink>
        <a:srgbClr val="FF00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BCTR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Meg Cole</cp:lastModifiedBy>
  <cp:revision>63</cp:revision>
  <dcterms:created xsi:type="dcterms:W3CDTF">2012-04-16T19:13:12Z</dcterms:created>
  <dcterms:modified xsi:type="dcterms:W3CDTF">2017-04-07T18:16:37Z</dcterms:modified>
</cp:coreProperties>
</file>